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846" r:id="rId42"/>
    <p:sldMasterId id="2147483847" r:id="rId44"/>
    <p:sldMasterId id="2147483848" r:id="rId46"/>
    <p:sldMasterId id="2147483849" r:id="rId48"/>
  </p:sldMasterIdLst>
  <p:notesMasterIdLst>
    <p:notesMasterId r:id="rId50"/>
  </p:notesMasterIdLst>
  <p:sldIdLst>
    <p:sldId id="256" r:id="rId52"/>
    <p:sldId id="278" r:id="rId54"/>
    <p:sldId id="286" r:id="rId56"/>
    <p:sldId id="280" r:id="rId58"/>
    <p:sldId id="287" r:id="rId60"/>
    <p:sldId id="298" r:id="rId61"/>
    <p:sldId id="295" r:id="rId63"/>
    <p:sldId id="303" r:id="rId65"/>
    <p:sldId id="294" r:id="rId67"/>
    <p:sldId id="296" r:id="rId69"/>
    <p:sldId id="297" r:id="rId71"/>
    <p:sldId id="284" r:id="rId73"/>
    <p:sldId id="288" r:id="rId75"/>
    <p:sldId id="293" r:id="rId77"/>
    <p:sldId id="299" r:id="rId79"/>
    <p:sldId id="300" r:id="rId81"/>
    <p:sldId id="301" r:id="rId83"/>
    <p:sldId id="290" r:id="rId85"/>
    <p:sldId id="304" r:id="rId87"/>
    <p:sldId id="279" r:id="rId88"/>
    <p:sldId id="305" r:id="rId89"/>
    <p:sldId id="302" r:id="rId91"/>
    <p:sldId id="306" r:id="rId93"/>
    <p:sldId id="307" r:id="rId95"/>
    <p:sldId id="308" r:id="rId97"/>
    <p:sldId id="276" r:id="rId99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94680"/>
    <a:srgbClr val="93819F"/>
    <a:srgbClr val="7A5E8D"/>
  </p:clrMru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2" Type="http://schemas.openxmlformats.org/officeDocument/2006/relationships/slideMaster" Target="slideMasters/slideMaster1.xml"></Relationship><Relationship Id="rId43" Type="http://schemas.openxmlformats.org/officeDocument/2006/relationships/theme" Target="theme/theme1.xml"></Relationship><Relationship Id="rId44" Type="http://schemas.openxmlformats.org/officeDocument/2006/relationships/slideMaster" Target="slideMasters/slideMaster2.xml"></Relationship><Relationship Id="rId46" Type="http://schemas.openxmlformats.org/officeDocument/2006/relationships/slideMaster" Target="slideMasters/slideMaster3.xml"></Relationship><Relationship Id="rId48" Type="http://schemas.openxmlformats.org/officeDocument/2006/relationships/slideMaster" Target="slideMasters/slideMaster4.xml"></Relationship><Relationship Id="rId50" Type="http://schemas.openxmlformats.org/officeDocument/2006/relationships/notesMaster" Target="notesMasters/notesMaster1.xml"></Relationship><Relationship Id="rId52" Type="http://schemas.openxmlformats.org/officeDocument/2006/relationships/slide" Target="slides/slide1.xml"></Relationship><Relationship Id="rId54" Type="http://schemas.openxmlformats.org/officeDocument/2006/relationships/slide" Target="slides/slide2.xml"></Relationship><Relationship Id="rId56" Type="http://schemas.openxmlformats.org/officeDocument/2006/relationships/slide" Target="slides/slide3.xml"></Relationship><Relationship Id="rId58" Type="http://schemas.openxmlformats.org/officeDocument/2006/relationships/slide" Target="slides/slide4.xml"></Relationship><Relationship Id="rId60" Type="http://schemas.openxmlformats.org/officeDocument/2006/relationships/slide" Target="slides/slide5.xml"></Relationship><Relationship Id="rId61" Type="http://schemas.openxmlformats.org/officeDocument/2006/relationships/slide" Target="slides/slide6.xml"></Relationship><Relationship Id="rId63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7" Type="http://schemas.openxmlformats.org/officeDocument/2006/relationships/slide" Target="slides/slide9.xml"></Relationship><Relationship Id="rId69" Type="http://schemas.openxmlformats.org/officeDocument/2006/relationships/slide" Target="slides/slide10.xml"></Relationship><Relationship Id="rId71" Type="http://schemas.openxmlformats.org/officeDocument/2006/relationships/slide" Target="slides/slide11.xml"></Relationship><Relationship Id="rId73" Type="http://schemas.openxmlformats.org/officeDocument/2006/relationships/slide" Target="slides/slide12.xml"></Relationship><Relationship Id="rId75" Type="http://schemas.openxmlformats.org/officeDocument/2006/relationships/slide" Target="slides/slide13.xml"></Relationship><Relationship Id="rId77" Type="http://schemas.openxmlformats.org/officeDocument/2006/relationships/slide" Target="slides/slide14.xml"></Relationship><Relationship Id="rId79" Type="http://schemas.openxmlformats.org/officeDocument/2006/relationships/slide" Target="slides/slide15.xml"></Relationship><Relationship Id="rId81" Type="http://schemas.openxmlformats.org/officeDocument/2006/relationships/slide" Target="slides/slide16.xml"></Relationship><Relationship Id="rId83" Type="http://schemas.openxmlformats.org/officeDocument/2006/relationships/slide" Target="slides/slide17.xml"></Relationship><Relationship Id="rId85" Type="http://schemas.openxmlformats.org/officeDocument/2006/relationships/slide" Target="slides/slide18.xml"></Relationship><Relationship Id="rId87" Type="http://schemas.openxmlformats.org/officeDocument/2006/relationships/slide" Target="slides/slide19.xml"></Relationship><Relationship Id="rId88" Type="http://schemas.openxmlformats.org/officeDocument/2006/relationships/slide" Target="slides/slide20.xml"></Relationship><Relationship Id="rId89" Type="http://schemas.openxmlformats.org/officeDocument/2006/relationships/slide" Target="slides/slide21.xml"></Relationship><Relationship Id="rId91" Type="http://schemas.openxmlformats.org/officeDocument/2006/relationships/slide" Target="slides/slide22.xml"></Relationship><Relationship Id="rId93" Type="http://schemas.openxmlformats.org/officeDocument/2006/relationships/slide" Target="slides/slide23.xml"></Relationship><Relationship Id="rId95" Type="http://schemas.openxmlformats.org/officeDocument/2006/relationships/slide" Target="slides/slide24.xml"></Relationship><Relationship Id="rId97" Type="http://schemas.openxmlformats.org/officeDocument/2006/relationships/slide" Target="slides/slide25.xml"></Relationship><Relationship Id="rId99" Type="http://schemas.openxmlformats.org/officeDocument/2006/relationships/slide" Target="slides/slide26.xml"></Relationship><Relationship Id="rId102" Type="http://schemas.openxmlformats.org/officeDocument/2006/relationships/viewProps" Target="viewProps.xml"></Relationship><Relationship Id="rId10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6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98663417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2.png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1.png"></Relationship><Relationship Id="rId4" Type="http://schemas.openxmlformats.org/officeDocument/2006/relationships/image" Target="../media/image21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23.png"></Relationship><Relationship Id="rId4" Type="http://schemas.openxmlformats.org/officeDocument/2006/relationships/image" Target="../media/image22.png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9.png"></Relationship><Relationship Id="rId3" Type="http://schemas.openxmlformats.org/officeDocument/2006/relationships/image" Target="../media/image24.png"></Relationship><Relationship Id="rId7" Type="http://schemas.openxmlformats.org/officeDocument/2006/relationships/image" Target="../media/image28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27.png"></Relationship><Relationship Id="rId5" Type="http://schemas.openxmlformats.org/officeDocument/2006/relationships/image" Target="../media/image26.png"></Relationship><Relationship Id="rId4" Type="http://schemas.openxmlformats.org/officeDocument/2006/relationships/image" Target="../media/image25.png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image34.png"></Relationship><Relationship Id="rId3" Type="http://schemas.openxmlformats.org/officeDocument/2006/relationships/image" Target="../media/image10.png"></Relationship><Relationship Id="rId7" Type="http://schemas.openxmlformats.org/officeDocument/2006/relationships/image" Target="../media/image33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31.png"></Relationship><Relationship Id="rId10" Type="http://schemas.openxmlformats.org/officeDocument/2006/relationships/image" Target="../media/image36.png"></Relationship><Relationship Id="rId4" Type="http://schemas.openxmlformats.org/officeDocument/2006/relationships/image" Target="../media/image30.png"></Relationship><Relationship Id="rId9" Type="http://schemas.openxmlformats.org/officeDocument/2006/relationships/image" Target="../media/image35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11.xml"></Relationship><Relationship Id="rId4" Type="http://schemas.openxmlformats.org/officeDocument/2006/relationships/image" Target="../media/image37.pn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38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0.png"></Relationship><Relationship Id="rId4" Type="http://schemas.openxmlformats.org/officeDocument/2006/relationships/image" Target="../media/image39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41.png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42.png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43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5.jpg"></Relationship><Relationship Id="rId4" Type="http://schemas.openxmlformats.org/officeDocument/2006/relationships/image" Target="../media/image4.jp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image" Target="../media/fImage4841341241.png"></Relationship><Relationship Id="rId2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8.png"></Relationship><Relationship Id="rId4" Type="http://schemas.openxmlformats.org/officeDocument/2006/relationships/image" Target="../media/image47.png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.xml"></Relationship><Relationship Id="rId2" Type="http://schemas.openxmlformats.org/officeDocument/2006/relationships/video" Target="../media/media1.mp4"></Relationship><Relationship Id="rId1" Type="http://schemas.microsoft.com/office/2007/relationships/media" Target="../media/media1.mp4"></Relationship><Relationship Id="rId5" Type="http://schemas.openxmlformats.org/officeDocument/2006/relationships/image" Target="../media/image49.png"></Relationship><Relationship Id="rId4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.xml"></Relationship><Relationship Id="rId2" Type="http://schemas.openxmlformats.org/officeDocument/2006/relationships/video" Target="../media/media2.mp4"></Relationship><Relationship Id="rId1" Type="http://schemas.microsoft.com/office/2007/relationships/media" Target="../media/media2.mp4"></Relationship><Relationship Id="rId5" Type="http://schemas.openxmlformats.org/officeDocument/2006/relationships/image" Target="../media/image50.png"></Relationship><Relationship Id="rId4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1.xml"></Relationship><Relationship Id="rId2" Type="http://schemas.openxmlformats.org/officeDocument/2006/relationships/video" Target="../media/media3.mp4"></Relationship><Relationship Id="rId1" Type="http://schemas.microsoft.com/office/2007/relationships/media" Target="../media/media3.mp4"></Relationship><Relationship Id="rId5" Type="http://schemas.openxmlformats.org/officeDocument/2006/relationships/image" Target="../media/image51.png"></Relationship><Relationship Id="rId4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6.xml"></Relationship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7.png"></Relationship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9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7" Type="http://schemas.openxmlformats.org/officeDocument/2006/relationships/image" Target="../media/image14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31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6.png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21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6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30" y="6278245"/>
            <a:ext cx="6886575" cy="2865120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85" y="2261870"/>
            <a:ext cx="6815455" cy="3057525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0765" y="161988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84095" y="217106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644775" y="325120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285" y="288734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3912850" y="5890260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486015" y="1795780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21492" y="4957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52" y="2179955"/>
            <a:ext cx="9361295" cy="7274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목록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85" y="2094230"/>
            <a:ext cx="14735810" cy="5267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1759585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10" y="4848860"/>
            <a:ext cx="8268335" cy="4248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0" y="1934845"/>
            <a:ext cx="12604750" cy="6421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898015"/>
            <a:ext cx="14394180" cy="64808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6"/>
          <p:cNvSpPr>
            <a:spLocks/>
          </p:cNvSpPr>
          <p:nvPr/>
        </p:nvSpPr>
        <p:spPr>
          <a:xfrm rot="0">
            <a:off x="208280" y="207645"/>
            <a:ext cx="17879060" cy="9871710"/>
          </a:xfrm>
          <a:prstGeom prst="rect"/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 hangingPunct="1"/>
            <a:endParaRPr lang="ko-KR" altLang="en-US" sz="1800" cap="none" i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도형 7"/>
          <p:cNvSpPr>
            <a:spLocks/>
          </p:cNvSpPr>
          <p:nvPr/>
        </p:nvSpPr>
        <p:spPr>
          <a:xfrm rot="0">
            <a:off x="1108710" y="1357630"/>
            <a:ext cx="15961995" cy="48260"/>
          </a:xfrm>
          <a:prstGeom prst="rect"/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 hangingPunct="1"/>
            <a:endParaRPr lang="ko-KR" altLang="en-US" sz="1800" cap="none" i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 rot="0">
            <a:off x="6829425" y="367030"/>
            <a:ext cx="3324225" cy="8623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latinLnBrk="0">
              <a:buFontTx/>
              <a:buNone/>
            </a:pPr>
            <a:r>
              <a:rPr sz="5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4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8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sz="4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WBS</a:t>
            </a:r>
            <a:endParaRPr lang="ko-KR" altLang="en-US" sz="4000" cap="none" i="0" b="1" strike="noStrike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" name="그림 10" descr="C:/Users/admin/AppData/Roaming/PolarisOffice/ETemp/4532_8769648/fImage4841341241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955800" y="1898015"/>
            <a:ext cx="14383385" cy="64814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0872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09" name="그림 85" descr="C:/Users/admin/AppData/Roaming/PolarisOffice/ETemp/5884_20100536/fImage4771350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20" y="2015490"/>
            <a:ext cx="5377815" cy="6797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2338070"/>
            <a:ext cx="7230110" cy="5606415"/>
          </a:xfrm>
          <a:prstGeom prst="rect">
            <a:avLst/>
          </a:prstGeom>
          <a:noFill/>
        </p:spPr>
      </p:pic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075" y="2338070"/>
            <a:ext cx="7230745" cy="560705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58956" y="2368867"/>
            <a:ext cx="6498671" cy="554482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>
            <a:off x="11371580" y="3706495"/>
            <a:ext cx="6459220" cy="3274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repository의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Containing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사용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0918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– </a:t>
            </a:r>
            <a:r>
              <a:rPr lang="ko-KR" alt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아이템</a:t>
            </a:r>
          </a:p>
        </p:txBody>
      </p:sp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4855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정보 조회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전체 둘러보기 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삭제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버튼을 통한 아이템 삭제</a:t>
            </a:r>
          </a:p>
        </p:txBody>
      </p:sp>
      <p:pic>
        <p:nvPicPr>
          <p:cNvPr id="2" name="fitback - Chrome 2022-04-22 17-27-52">
            <a:hlinkClick r:id="" action="ppaction://media"/>
            <a:extLst>
              <a:ext uri="{FF2B5EF4-FFF2-40B4-BE49-F238E27FC236}">
                <a16:creationId xmlns:a16="http://schemas.microsoft.com/office/drawing/2014/main" id="{308836D3-CDCB-4307-BD7E-DB4F7AC9C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545" y="1799590"/>
            <a:ext cx="9525635" cy="7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 마인드맵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0" y="1906905"/>
            <a:ext cx="6630035" cy="7304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590" y="3297555"/>
            <a:ext cx="6926580" cy="434086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602230" y="3972560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 데일리룩 관리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2431415" y="4554855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2132965" y="4958715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5" y="4766945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522" y="5795645"/>
            <a:ext cx="5591810" cy="3857625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22" y="1673860"/>
            <a:ext cx="5570248" cy="3896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60" y="3491865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527935" y="4072890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2341245" y="5057140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340" y="4852035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90" y="2186305"/>
            <a:ext cx="3387725" cy="6416040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915" y="2169795"/>
            <a:ext cx="3429635" cy="6393180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>
            <a:off x="8851900" y="1686560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26</Pages>
  <Paragraphs>141</Paragraphs>
  <Words>448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</dc:creator>
  <cp:lastModifiedBy>권 빛나리</cp:lastModifiedBy>
  <dc:title>PowerPoint 프레젠테이션</dc:title>
  <cp:version>9.104.123.46490</cp:version>
  <dcterms:modified xsi:type="dcterms:W3CDTF">2022-04-22T08:38:32Z</dcterms:modified>
</cp:coreProperties>
</file>